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274"/>
          <a:stretch/>
        </p:blipFill>
        <p:spPr>
          <a:xfrm>
            <a:off x="-8815" y="64916"/>
            <a:ext cx="686148" cy="75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DA68B4E-329A-44E2-9E40-FFD0F83D7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30" y="1236974"/>
            <a:ext cx="4080860" cy="470556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BDB1CE6-9647-4BE9-6B97-F00B1BB186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499" b="49956"/>
          <a:stretch/>
        </p:blipFill>
        <p:spPr>
          <a:xfrm>
            <a:off x="-3893" y="514763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21" name="Espace réservé du texte 3">
            <a:extLst>
              <a:ext uri="{FF2B5EF4-FFF2-40B4-BE49-F238E27FC236}">
                <a16:creationId xmlns:a16="http://schemas.microsoft.com/office/drawing/2014/main" id="{CFEC4D00-124B-4216-B107-80894D4EA85B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C5F50319-06F0-4BEC-8857-DB25A991F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Poèmes</a:t>
            </a:r>
          </a:p>
        </p:txBody>
      </p: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833E3543-40E6-4615-91F8-0E3A83BD3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2621" y="1256261"/>
            <a:ext cx="4697186" cy="863601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4400" cap="small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Choisis ton poème !</a:t>
            </a:r>
            <a:endParaRPr lang="fr-FR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7963959E-F852-4F7C-AACB-2DABDDCF9B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89"/>
          <a:stretch/>
        </p:blipFill>
        <p:spPr>
          <a:xfrm>
            <a:off x="7652046" y="1256261"/>
            <a:ext cx="2609554" cy="4255236"/>
          </a:xfrm>
          <a:prstGeom prst="rect">
            <a:avLst/>
          </a:prstGeom>
        </p:spPr>
      </p:pic>
      <p:sp>
        <p:nvSpPr>
          <p:cNvPr id="27" name="Espace réservé du contenu 4">
            <a:extLst>
              <a:ext uri="{FF2B5EF4-FFF2-40B4-BE49-F238E27FC236}">
                <a16:creationId xmlns:a16="http://schemas.microsoft.com/office/drawing/2014/main" id="{B81911F0-BC2D-40D3-A14D-63FA03755826}"/>
              </a:ext>
            </a:extLst>
          </p:cNvPr>
          <p:cNvSpPr txBox="1">
            <a:spLocks/>
          </p:cNvSpPr>
          <p:nvPr/>
        </p:nvSpPr>
        <p:spPr>
          <a:xfrm>
            <a:off x="996043" y="2560991"/>
            <a:ext cx="4894535" cy="24313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J’écoute les poèmes.</a:t>
            </a:r>
            <a:endParaRPr lang="fr-FR" dirty="0"/>
          </a:p>
          <a:p>
            <a:r>
              <a:rPr lang="fr-FR" sz="3200" dirty="0"/>
              <a:t>Je choisis celui que je vais devoir mémoriser.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E22BB30-5B85-F6FC-F998-765381F21F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499" b="49956"/>
          <a:stretch/>
        </p:blipFill>
        <p:spPr>
          <a:xfrm>
            <a:off x="-3893" y="514763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CEFE388-EF0E-455E-A12F-460DD6174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32" name="Espace réservé du texte 3">
            <a:extLst>
              <a:ext uri="{FF2B5EF4-FFF2-40B4-BE49-F238E27FC236}">
                <a16:creationId xmlns:a16="http://schemas.microsoft.com/office/drawing/2014/main" id="{49162274-B636-4BFD-9435-56DA9D0E50FC}"/>
              </a:ext>
            </a:extLst>
          </p:cNvPr>
          <p:cNvSpPr txBox="1">
            <a:spLocks/>
          </p:cNvSpPr>
          <p:nvPr/>
        </p:nvSpPr>
        <p:spPr>
          <a:xfrm>
            <a:off x="205846" y="6163385"/>
            <a:ext cx="4906888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800" dirty="0"/>
          </a:p>
          <a:p>
            <a:r>
              <a:rPr lang="fr-FR" sz="2000" i="1" dirty="0">
                <a:solidFill>
                  <a:srgbClr val="00B050"/>
                </a:solidFill>
              </a:rPr>
              <a:t>Oral 1 : J’écoute avec attention.</a:t>
            </a:r>
            <a:endParaRPr lang="fr-FR" sz="1600" i="1" dirty="0">
              <a:solidFill>
                <a:srgbClr val="00B050"/>
              </a:solidFill>
            </a:endParaRPr>
          </a:p>
        </p:txBody>
      </p:sp>
      <p:sp>
        <p:nvSpPr>
          <p:cNvPr id="22" name="Titre 1">
            <a:extLst>
              <a:ext uri="{FF2B5EF4-FFF2-40B4-BE49-F238E27FC236}">
                <a16:creationId xmlns:a16="http://schemas.microsoft.com/office/drawing/2014/main" id="{754EB63C-5980-48AA-B437-6696BCAC1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140" y="311490"/>
            <a:ext cx="3293203" cy="902763"/>
          </a:xfrm>
        </p:spPr>
        <p:txBody>
          <a:bodyPr/>
          <a:lstStyle/>
          <a:p>
            <a:r>
              <a:rPr lang="fr-FR" b="1" dirty="0"/>
              <a:t>Mon poème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5B933F3-F01B-4EA2-A6F6-58C93A4158B0}"/>
              </a:ext>
            </a:extLst>
          </p:cNvPr>
          <p:cNvSpPr txBox="1"/>
          <p:nvPr/>
        </p:nvSpPr>
        <p:spPr>
          <a:xfrm>
            <a:off x="852621" y="1438205"/>
            <a:ext cx="36867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m’entraine :</a:t>
            </a:r>
          </a:p>
          <a:p>
            <a:r>
              <a:rPr lang="fr-FR" sz="3600" dirty="0"/>
              <a:t>- à mémoriser</a:t>
            </a:r>
          </a:p>
          <a:p>
            <a:r>
              <a:rPr lang="fr-FR" sz="3600" dirty="0"/>
              <a:t>- à réciter </a:t>
            </a:r>
          </a:p>
          <a:p>
            <a:endParaRPr lang="fr-FR" sz="3600" dirty="0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EDFB60BA-FAD0-4205-9802-3259F3AAB0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03094" y="2609649"/>
            <a:ext cx="2677653" cy="3553736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AF304346-30F1-DDC4-D340-6DA86E9004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499" b="49956"/>
          <a:stretch/>
        </p:blipFill>
        <p:spPr>
          <a:xfrm>
            <a:off x="-3893" y="514763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066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59</Words>
  <Application>Microsoft Office PowerPoint</Application>
  <PresentationFormat>Grand écran</PresentationFormat>
  <Paragraphs>19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Poèmes</vt:lpstr>
      <vt:lpstr>Mon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28</cp:revision>
  <dcterms:created xsi:type="dcterms:W3CDTF">2021-07-17T07:25:24Z</dcterms:created>
  <dcterms:modified xsi:type="dcterms:W3CDTF">2022-08-25T14:27:37Z</dcterms:modified>
</cp:coreProperties>
</file>